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8:55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8:55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6"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8"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2"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5"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6"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7"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8"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2"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3"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4"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3"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4"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4"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7"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8"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9"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30"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31"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32"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3381027"/>
            <a:ext cx="7364367" cy="861774"/>
          </a:xfrm>
        </p:spPr>
        <p:txBody>
          <a:bodyPr/>
          <a:lstStyle/>
          <a:p>
            <a:r>
              <a:rPr lang="en-US" sz="2800" dirty="0"/>
              <a:t>Interpretability of Machine Learning Models using Python and Microsoft </a:t>
            </a:r>
            <a:r>
              <a:rPr lang="en-US" sz="2800" dirty="0" err="1"/>
              <a:t>InterpretML</a:t>
            </a:r>
            <a:endParaRPr lang="es-ES" sz="2800"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Antonio José Soto Rodriguez</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276999"/>
          </a:xfrm>
        </p:spPr>
        <p:txBody>
          <a:bodyPr/>
          <a:lstStyle/>
          <a:p>
            <a:r>
              <a:rPr lang="es-ES" dirty="0"/>
              <a:t>Director Verne </a:t>
            </a:r>
            <a:r>
              <a:rPr lang="es-ES" dirty="0" err="1"/>
              <a:t>Tech</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1393</TotalTime>
  <Words>55</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Myriad Pro</vt:lpstr>
      <vt:lpstr>Wingdings</vt:lpstr>
      <vt:lpstr>Quicksand</vt:lpstr>
      <vt:lpstr>Arial</vt:lpstr>
      <vt:lpstr>Lufga</vt:lpstr>
      <vt:lpstr>Segoe UI</vt:lpstr>
      <vt:lpstr>Consolas</vt:lpstr>
      <vt:lpstr>White Template</vt:lpstr>
      <vt:lpstr>CorelDRAW</vt:lpstr>
      <vt:lpstr>Presentación de PowerPoint</vt:lpstr>
      <vt:lpstr>Interpretability of Machine Learning Models using Python and Microsoft InterpretML</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83</cp:revision>
  <dcterms:created xsi:type="dcterms:W3CDTF">2019-08-09T15:41:27Z</dcterms:created>
  <dcterms:modified xsi:type="dcterms:W3CDTF">2022-03-14T19:55:57Z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